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5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5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0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438C-9CB1-4D1C-98B9-D16DB2D07E5A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254D-CD05-40B4-A6F8-242C8F32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0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>
            <a:normAutofit/>
          </a:bodyPr>
          <a:lstStyle/>
          <a:p>
            <a:r>
              <a:rPr lang="ar-EG" dirty="0" smtClean="0"/>
              <a:t>جامعة بنها-كلية التربية</a:t>
            </a:r>
            <a:br>
              <a:rPr lang="ar-EG" dirty="0" smtClean="0"/>
            </a:br>
            <a:r>
              <a:rPr lang="ar-EG" dirty="0" smtClean="0"/>
              <a:t>قسم اللغة الانجليزية</a:t>
            </a:r>
            <a:br>
              <a:rPr lang="ar-EG" dirty="0" smtClean="0"/>
            </a:br>
            <a:r>
              <a:rPr lang="ar-EG" dirty="0" smtClean="0"/>
              <a:t>دراما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وائل محمد عبد الحكم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r>
              <a:rPr lang="ar-EG" b="1" dirty="0" smtClean="0"/>
              <a:t>الفصل الدراسي الثاني 2019-2020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778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dramatists </a:t>
            </a:r>
            <a:r>
              <a:rPr lang="en-US" dirty="0" err="1" smtClean="0"/>
              <a:t>buid</a:t>
            </a:r>
            <a:r>
              <a:rPr lang="en-US" dirty="0" smtClean="0"/>
              <a:t> up </a:t>
            </a:r>
            <a:r>
              <a:rPr lang="en-US" dirty="0" err="1" smtClean="0"/>
              <a:t>theirplots</a:t>
            </a:r>
            <a:r>
              <a:rPr lang="en-US" dirty="0" smtClean="0"/>
              <a:t> to support their messages</a:t>
            </a:r>
          </a:p>
          <a:p>
            <a:r>
              <a:rPr lang="en-US" dirty="0" smtClean="0"/>
              <a:t>Traditional Plot Structures</a:t>
            </a:r>
          </a:p>
          <a:p>
            <a:r>
              <a:rPr lang="en-US" dirty="0" smtClean="0"/>
              <a:t>Aristotle Dramatic structure</a:t>
            </a:r>
          </a:p>
          <a:p>
            <a:r>
              <a:rPr lang="en-US" dirty="0" smtClean="0"/>
              <a:t>Freytag’s Pyramid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2358231"/>
            <a:ext cx="3901440" cy="3009900"/>
          </a:xfrm>
        </p:spPr>
      </p:pic>
    </p:spTree>
    <p:extLst>
      <p:ext uri="{BB962C8B-B14F-4D97-AF65-F5344CB8AC3E}">
        <p14:creationId xmlns:p14="http://schemas.microsoft.com/office/powerpoint/2010/main" val="163737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0" y="1782921"/>
            <a:ext cx="5547360" cy="4160520"/>
          </a:xfrm>
        </p:spPr>
      </p:pic>
    </p:spTree>
    <p:extLst>
      <p:ext uri="{BB962C8B-B14F-4D97-AF65-F5344CB8AC3E}">
        <p14:creationId xmlns:p14="http://schemas.microsoft.com/office/powerpoint/2010/main" val="185083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Visit this website for activities on Plot Structure and then apply to the plays assigned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https://www.storyboardthat.com/articles/e/five-act-structure</a:t>
            </a:r>
          </a:p>
        </p:txBody>
      </p:sp>
    </p:spTree>
    <p:extLst>
      <p:ext uri="{BB962C8B-B14F-4D97-AF65-F5344CB8AC3E}">
        <p14:creationId xmlns:p14="http://schemas.microsoft.com/office/powerpoint/2010/main" val="160525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جامعة بنها-كلية التربية قسم اللغة الانجليزية دراما وائل محمد عبد الحكم</vt:lpstr>
      <vt:lpstr>Plot</vt:lpstr>
      <vt:lpstr>PowerPoint Presentation</vt:lpstr>
      <vt:lpstr>PowerPoint Presentation</vt:lpstr>
      <vt:lpstr>Visit this website for activities on Plot Structure and then apply to the plays assigned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بنها-كلية التربية قسم اللغة الانجليزية دراما وائل محمد عبد الحكم</dc:title>
  <dc:creator>GO</dc:creator>
  <cp:lastModifiedBy>GO</cp:lastModifiedBy>
  <cp:revision>7</cp:revision>
  <dcterms:created xsi:type="dcterms:W3CDTF">2020-03-30T03:54:23Z</dcterms:created>
  <dcterms:modified xsi:type="dcterms:W3CDTF">2020-03-30T05:29:32Z</dcterms:modified>
</cp:coreProperties>
</file>